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86388" y="1988840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200" b="1" dirty="0" smtClean="0"/>
              <a:t>FEM FRASES </a:t>
            </a:r>
          </a:p>
          <a:p>
            <a:pPr algn="ctr"/>
            <a:r>
              <a:rPr lang="ca-ES" sz="7200" b="1" dirty="0" smtClean="0"/>
              <a:t>1</a:t>
            </a:r>
            <a:endParaRPr lang="ca-ES" sz="7200" b="1" dirty="0"/>
          </a:p>
        </p:txBody>
      </p:sp>
    </p:spTree>
    <p:extLst>
      <p:ext uri="{BB962C8B-B14F-4D97-AF65-F5344CB8AC3E}">
        <p14:creationId xmlns:p14="http://schemas.microsoft.com/office/powerpoint/2010/main" val="35425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758594" y="836712"/>
            <a:ext cx="3599815" cy="3599815"/>
            <a:chOff x="2758594" y="836712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758594" y="836712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3" name="2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2" y="1196752"/>
              <a:ext cx="3305175" cy="303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10 Grupo"/>
          <p:cNvGrpSpPr/>
          <p:nvPr/>
        </p:nvGrpSpPr>
        <p:grpSpPr>
          <a:xfrm>
            <a:off x="2195736" y="4721246"/>
            <a:ext cx="4985114" cy="1443443"/>
            <a:chOff x="2322575" y="4721246"/>
            <a:chExt cx="4985114" cy="1443443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2322575" y="4725144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NEN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139952" y="4725143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BUFAR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5868144" y="4721246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PASTÍS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7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335" y="4797152"/>
              <a:ext cx="994023" cy="922015"/>
            </a:xfrm>
            <a:prstGeom prst="rect">
              <a:avLst/>
            </a:prstGeom>
          </p:spPr>
        </p:pic>
        <p:pic>
          <p:nvPicPr>
            <p:cNvPr id="8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712" y="4797151"/>
              <a:ext cx="994023" cy="922015"/>
            </a:xfrm>
            <a:prstGeom prst="rect">
              <a:avLst/>
            </a:prstGeom>
          </p:spPr>
        </p:pic>
        <p:pic>
          <p:nvPicPr>
            <p:cNvPr id="9" name="0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61" y="4796954"/>
              <a:ext cx="1008310" cy="1008310"/>
            </a:xfrm>
            <a:prstGeom prst="rect">
              <a:avLst/>
            </a:prstGeom>
          </p:spPr>
        </p:pic>
      </p:grpSp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2738378" y="692696"/>
            <a:ext cx="3599815" cy="3599815"/>
            <a:chOff x="2738378" y="692696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738378" y="692696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3" name="2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697" y="1412776"/>
              <a:ext cx="3305175" cy="2524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10 Grupo"/>
          <p:cNvGrpSpPr/>
          <p:nvPr/>
        </p:nvGrpSpPr>
        <p:grpSpPr>
          <a:xfrm>
            <a:off x="2223543" y="4653135"/>
            <a:ext cx="4997749" cy="1439546"/>
            <a:chOff x="2223543" y="4653135"/>
            <a:chExt cx="4997749" cy="1439546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2223543" y="4653136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NENS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033036" y="4653136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ESTIRAR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5781747" y="4653135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CABELLS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8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579" y="4739233"/>
              <a:ext cx="994023" cy="994023"/>
            </a:xfrm>
            <a:prstGeom prst="rect">
              <a:avLst/>
            </a:prstGeom>
          </p:spPr>
        </p:pic>
        <p:pic>
          <p:nvPicPr>
            <p:cNvPr id="9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397" y="4739233"/>
              <a:ext cx="1017836" cy="945827"/>
            </a:xfrm>
            <a:prstGeom prst="rect">
              <a:avLst/>
            </a:prstGeom>
          </p:spPr>
        </p:pic>
        <p:pic>
          <p:nvPicPr>
            <p:cNvPr id="10" name="0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749" y="4732089"/>
              <a:ext cx="936302" cy="1008310"/>
            </a:xfrm>
            <a:prstGeom prst="rect">
              <a:avLst/>
            </a:prstGeom>
          </p:spPr>
        </p:pic>
      </p:grp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2627784" y="692696"/>
            <a:ext cx="3599815" cy="3599815"/>
            <a:chOff x="2627784" y="692696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627784" y="692696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3" name="2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3" y="908720"/>
              <a:ext cx="2391796" cy="31687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7 Grupo"/>
          <p:cNvGrpSpPr/>
          <p:nvPr/>
        </p:nvGrpSpPr>
        <p:grpSpPr>
          <a:xfrm>
            <a:off x="2886690" y="4653136"/>
            <a:ext cx="3125470" cy="1439545"/>
            <a:chOff x="2988146" y="4653136"/>
            <a:chExt cx="3125470" cy="1439545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2988146" y="4653136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NEN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674071" y="4653136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CANTAR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6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43" y="4738880"/>
              <a:ext cx="994023" cy="994023"/>
            </a:xfrm>
            <a:prstGeom prst="rect">
              <a:avLst/>
            </a:prstGeom>
          </p:spPr>
        </p:pic>
        <p:pic>
          <p:nvPicPr>
            <p:cNvPr id="7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831" y="4725144"/>
              <a:ext cx="994023" cy="994023"/>
            </a:xfrm>
            <a:prstGeom prst="rect">
              <a:avLst/>
            </a:prstGeom>
          </p:spPr>
        </p:pic>
      </p:grp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2708443" y="836712"/>
            <a:ext cx="3599815" cy="3599815"/>
            <a:chOff x="2708443" y="836712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708443" y="836712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5" name="4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845" y="1124744"/>
              <a:ext cx="3255010" cy="304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8 Grupo"/>
          <p:cNvGrpSpPr/>
          <p:nvPr/>
        </p:nvGrpSpPr>
        <p:grpSpPr>
          <a:xfrm>
            <a:off x="3068806" y="4869160"/>
            <a:ext cx="3087370" cy="1439545"/>
            <a:chOff x="3068806" y="4869160"/>
            <a:chExt cx="3087370" cy="1439545"/>
          </a:xfrm>
        </p:grpSpPr>
        <p:sp>
          <p:nvSpPr>
            <p:cNvPr id="3" name="Cuadro de texto 2"/>
            <p:cNvSpPr txBox="1">
              <a:spLocks noChangeArrowheads="1"/>
            </p:cNvSpPr>
            <p:nvPr/>
          </p:nvSpPr>
          <p:spPr bwMode="auto">
            <a:xfrm>
              <a:off x="3068806" y="4869160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SENYORA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4716631" y="4869160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CAMINAR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6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185" y="4950495"/>
              <a:ext cx="998785" cy="926777"/>
            </a:xfrm>
            <a:prstGeom prst="rect">
              <a:avLst/>
            </a:prstGeom>
          </p:spPr>
        </p:pic>
        <p:pic>
          <p:nvPicPr>
            <p:cNvPr id="7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604" y="4945732"/>
              <a:ext cx="1003548" cy="1003548"/>
            </a:xfrm>
            <a:prstGeom prst="rect">
              <a:avLst/>
            </a:prstGeom>
          </p:spPr>
        </p:pic>
      </p:grp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714538" y="256490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600" dirty="0" smtClean="0"/>
              <a:t>FI</a:t>
            </a:r>
            <a:endParaRPr lang="ca-ES" sz="9600" dirty="0"/>
          </a:p>
        </p:txBody>
      </p:sp>
    </p:spTree>
    <p:extLst>
      <p:ext uri="{BB962C8B-B14F-4D97-AF65-F5344CB8AC3E}">
        <p14:creationId xmlns:p14="http://schemas.microsoft.com/office/powerpoint/2010/main" val="22251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2786303" y="692696"/>
            <a:ext cx="3599815" cy="3599815"/>
            <a:chOff x="2786303" y="692696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786303" y="692696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3" name="2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231" y="1268760"/>
              <a:ext cx="3391535" cy="284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11 Grupo"/>
          <p:cNvGrpSpPr/>
          <p:nvPr/>
        </p:nvGrpSpPr>
        <p:grpSpPr>
          <a:xfrm>
            <a:off x="2134193" y="4581126"/>
            <a:ext cx="4853345" cy="1439546"/>
            <a:chOff x="2134193" y="4581126"/>
            <a:chExt cx="4853345" cy="1439546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2134193" y="4581127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NEN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3839168" y="4581127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ACARICIAR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5547993" y="4581126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GOS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8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256" y="4614872"/>
              <a:ext cx="1123950" cy="1046376"/>
            </a:xfrm>
            <a:prstGeom prst="rect">
              <a:avLst/>
            </a:prstGeom>
          </p:spPr>
        </p:pic>
        <p:pic>
          <p:nvPicPr>
            <p:cNvPr id="9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965" y="4614871"/>
              <a:ext cx="1123950" cy="1046377"/>
            </a:xfrm>
            <a:prstGeom prst="rect">
              <a:avLst/>
            </a:prstGeom>
          </p:spPr>
        </p:pic>
        <p:pic>
          <p:nvPicPr>
            <p:cNvPr id="10" name="0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7" y="4614872"/>
              <a:ext cx="1009223" cy="1046376"/>
            </a:xfrm>
            <a:prstGeom prst="rect">
              <a:avLst/>
            </a:prstGeom>
          </p:spPr>
        </p:pic>
      </p:grpSp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772091" y="764704"/>
            <a:ext cx="3599815" cy="3599815"/>
            <a:chOff x="2772091" y="764704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772091" y="764704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3" name="2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975" y="1064422"/>
              <a:ext cx="2705100" cy="3000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10 Grupo"/>
          <p:cNvGrpSpPr/>
          <p:nvPr/>
        </p:nvGrpSpPr>
        <p:grpSpPr>
          <a:xfrm>
            <a:off x="2156677" y="4779400"/>
            <a:ext cx="5145816" cy="1457297"/>
            <a:chOff x="2156677" y="4779400"/>
            <a:chExt cx="5145816" cy="1457297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2156677" y="4797152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NEN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004142" y="4783296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AGAFAR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5862948" y="4779400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POT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7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474" y="4857231"/>
              <a:ext cx="1123950" cy="948033"/>
            </a:xfrm>
            <a:prstGeom prst="rect">
              <a:avLst/>
            </a:prstGeom>
          </p:spPr>
        </p:pic>
        <p:pic>
          <p:nvPicPr>
            <p:cNvPr id="8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939" y="4857231"/>
              <a:ext cx="986125" cy="948034"/>
            </a:xfrm>
            <a:prstGeom prst="rect">
              <a:avLst/>
            </a:prstGeom>
          </p:spPr>
        </p:pic>
        <p:pic>
          <p:nvPicPr>
            <p:cNvPr id="9" name="0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223" y="4892774"/>
              <a:ext cx="978994" cy="876947"/>
            </a:xfrm>
            <a:prstGeom prst="rect">
              <a:avLst/>
            </a:prstGeom>
          </p:spPr>
        </p:pic>
      </p:grp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2772092" y="620688"/>
            <a:ext cx="3599815" cy="3599815"/>
            <a:chOff x="2772092" y="620688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772092" y="620688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3" name="2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432" y="691807"/>
              <a:ext cx="2961005" cy="3457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8 Grupo"/>
          <p:cNvGrpSpPr/>
          <p:nvPr/>
        </p:nvGrpSpPr>
        <p:grpSpPr>
          <a:xfrm>
            <a:off x="3049756" y="4509120"/>
            <a:ext cx="3125470" cy="1439545"/>
            <a:chOff x="3049756" y="4509120"/>
            <a:chExt cx="3125470" cy="1439545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3049756" y="4509120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NEN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735681" y="4509120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AMAGAR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6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5" y="4581128"/>
              <a:ext cx="936105" cy="1008112"/>
            </a:xfrm>
            <a:prstGeom prst="rect">
              <a:avLst/>
            </a:prstGeom>
          </p:spPr>
        </p:pic>
        <p:pic>
          <p:nvPicPr>
            <p:cNvPr id="7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953" y="4581128"/>
              <a:ext cx="984191" cy="1008112"/>
            </a:xfrm>
            <a:prstGeom prst="rect">
              <a:avLst/>
            </a:prstGeom>
          </p:spPr>
        </p:pic>
      </p:grp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2627784" y="692696"/>
            <a:ext cx="3599815" cy="3599815"/>
            <a:chOff x="2627784" y="692696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627784" y="692696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3" name="2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836" y="1124744"/>
              <a:ext cx="2251710" cy="3076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8 Grupo"/>
          <p:cNvGrpSpPr/>
          <p:nvPr/>
        </p:nvGrpSpPr>
        <p:grpSpPr>
          <a:xfrm>
            <a:off x="2843808" y="4653136"/>
            <a:ext cx="3125470" cy="1439545"/>
            <a:chOff x="2843808" y="4653136"/>
            <a:chExt cx="3125470" cy="1439545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2843808" y="4653136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NENA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529733" y="4653136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APLAUDIR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6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4725144"/>
              <a:ext cx="927104" cy="990729"/>
            </a:xfrm>
            <a:prstGeom prst="rect">
              <a:avLst/>
            </a:prstGeom>
          </p:spPr>
        </p:pic>
        <p:pic>
          <p:nvPicPr>
            <p:cNvPr id="7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133" y="4712568"/>
              <a:ext cx="969988" cy="1003305"/>
            </a:xfrm>
            <a:prstGeom prst="rect">
              <a:avLst/>
            </a:prstGeom>
          </p:spPr>
        </p:pic>
      </p:grp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800336" y="764704"/>
            <a:ext cx="3599815" cy="3599815"/>
            <a:chOff x="2800336" y="764704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800336" y="764704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3" name="2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2" y="1064423"/>
              <a:ext cx="3305175" cy="3000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10 Grupo"/>
          <p:cNvGrpSpPr/>
          <p:nvPr/>
        </p:nvGrpSpPr>
        <p:grpSpPr>
          <a:xfrm>
            <a:off x="2340367" y="4792837"/>
            <a:ext cx="4967322" cy="1443860"/>
            <a:chOff x="2340367" y="4792837"/>
            <a:chExt cx="4967322" cy="1443860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2340367" y="4797152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SENYOR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067943" y="4792837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TREPITJAR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5868144" y="4793255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BASSAL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7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330" y="4844380"/>
              <a:ext cx="912797" cy="960884"/>
            </a:xfrm>
            <a:prstGeom prst="rect">
              <a:avLst/>
            </a:prstGeom>
          </p:spPr>
        </p:pic>
        <p:pic>
          <p:nvPicPr>
            <p:cNvPr id="8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502" y="4844381"/>
              <a:ext cx="1114425" cy="960884"/>
            </a:xfrm>
            <a:prstGeom prst="rect">
              <a:avLst/>
            </a:prstGeom>
          </p:spPr>
        </p:pic>
        <p:pic>
          <p:nvPicPr>
            <p:cNvPr id="9" name="0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229" y="4844382"/>
              <a:ext cx="980044" cy="960884"/>
            </a:xfrm>
            <a:prstGeom prst="rect">
              <a:avLst/>
            </a:prstGeom>
          </p:spPr>
        </p:pic>
      </p:grp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772092" y="836712"/>
            <a:ext cx="3599815" cy="3599815"/>
            <a:chOff x="2772092" y="836712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772092" y="836712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3" name="2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039" y="1052736"/>
              <a:ext cx="3340145" cy="32403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10 Grupo"/>
          <p:cNvGrpSpPr/>
          <p:nvPr/>
        </p:nvGrpSpPr>
        <p:grpSpPr>
          <a:xfrm>
            <a:off x="2311990" y="4797152"/>
            <a:ext cx="5020458" cy="1446503"/>
            <a:chOff x="2311990" y="4797152"/>
            <a:chExt cx="5020458" cy="1446503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2311990" y="4797152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NEN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067944" y="4800631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DORMIR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5892903" y="4804110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LLIT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7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754" y="4883249"/>
              <a:ext cx="922015" cy="994023"/>
            </a:xfrm>
            <a:prstGeom prst="rect">
              <a:avLst/>
            </a:prstGeom>
          </p:spPr>
        </p:pic>
        <p:pic>
          <p:nvPicPr>
            <p:cNvPr id="8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708" y="4883249"/>
              <a:ext cx="922015" cy="922015"/>
            </a:xfrm>
            <a:prstGeom prst="rect">
              <a:avLst/>
            </a:prstGeom>
          </p:spPr>
        </p:pic>
        <p:pic>
          <p:nvPicPr>
            <p:cNvPr id="9" name="0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659" y="4883249"/>
              <a:ext cx="1066031" cy="994023"/>
            </a:xfrm>
            <a:prstGeom prst="rect">
              <a:avLst/>
            </a:prstGeom>
          </p:spPr>
        </p:pic>
      </p:grpSp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772092" y="620688"/>
            <a:ext cx="3599815" cy="3599815"/>
            <a:chOff x="2772092" y="620688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772092" y="620688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3" name="2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2" y="1006132"/>
              <a:ext cx="3305175" cy="2828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10 Grupo"/>
          <p:cNvGrpSpPr/>
          <p:nvPr/>
        </p:nvGrpSpPr>
        <p:grpSpPr>
          <a:xfrm>
            <a:off x="2358101" y="4559242"/>
            <a:ext cx="4877580" cy="1441737"/>
            <a:chOff x="2358101" y="4559242"/>
            <a:chExt cx="4877580" cy="1441737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2358101" y="4559242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NENA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067944" y="4560338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BAIXAR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5796136" y="4561434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ESCALA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7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62" y="4630464"/>
              <a:ext cx="999421" cy="927412"/>
            </a:xfrm>
            <a:prstGeom prst="rect">
              <a:avLst/>
            </a:prstGeom>
          </p:spPr>
        </p:pic>
        <p:pic>
          <p:nvPicPr>
            <p:cNvPr id="8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791" y="4630464"/>
              <a:ext cx="975281" cy="927412"/>
            </a:xfrm>
            <a:prstGeom prst="rect">
              <a:avLst/>
            </a:prstGeom>
          </p:spPr>
        </p:pic>
        <p:pic>
          <p:nvPicPr>
            <p:cNvPr id="9" name="0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316" y="4667762"/>
              <a:ext cx="889184" cy="922015"/>
            </a:xfrm>
            <a:prstGeom prst="rect">
              <a:avLst/>
            </a:prstGeom>
          </p:spPr>
        </p:pic>
      </p:grp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2797244" y="764704"/>
            <a:ext cx="3599815" cy="3599815"/>
            <a:chOff x="2797244" y="764704"/>
            <a:chExt cx="3599815" cy="3599815"/>
          </a:xfrm>
        </p:grpSpPr>
        <p:sp>
          <p:nvSpPr>
            <p:cNvPr id="2" name="Cuadro de texto 2"/>
            <p:cNvSpPr txBox="1">
              <a:spLocks noChangeArrowheads="1"/>
            </p:cNvSpPr>
            <p:nvPr/>
          </p:nvSpPr>
          <p:spPr bwMode="auto">
            <a:xfrm>
              <a:off x="2797244" y="764704"/>
              <a:ext cx="3599815" cy="35998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10" name="9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196752"/>
              <a:ext cx="3305175" cy="2924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14 Grupo"/>
          <p:cNvGrpSpPr/>
          <p:nvPr/>
        </p:nvGrpSpPr>
        <p:grpSpPr>
          <a:xfrm>
            <a:off x="2077471" y="4712033"/>
            <a:ext cx="4942186" cy="1439898"/>
            <a:chOff x="2077471" y="4712033"/>
            <a:chExt cx="4942186" cy="1439898"/>
          </a:xfrm>
        </p:grpSpPr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2077471" y="4712033"/>
              <a:ext cx="1439545" cy="1439545"/>
            </a:xfrm>
            <a:prstGeom prst="rect">
              <a:avLst/>
            </a:prstGeom>
            <a:ln>
              <a:solidFill>
                <a:srgbClr val="FFFF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NENA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3779912" y="4712386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BANYAR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Cuadro de texto 2"/>
            <p:cNvSpPr txBox="1">
              <a:spLocks noChangeArrowheads="1"/>
            </p:cNvSpPr>
            <p:nvPr/>
          </p:nvSpPr>
          <p:spPr bwMode="auto">
            <a:xfrm>
              <a:off x="5580112" y="4712385"/>
              <a:ext cx="1439545" cy="143954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ca-ES" sz="1200" dirty="0" smtClean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200" dirty="0" smtClean="0">
                  <a:effectLst/>
                  <a:ea typeface="Calibri"/>
                  <a:cs typeface="Times New Roman"/>
                </a:rPr>
                <a:t>BANYERA</a:t>
              </a:r>
              <a:endParaRPr lang="ca-E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11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871" y="4802087"/>
              <a:ext cx="1045985" cy="931169"/>
            </a:xfrm>
            <a:prstGeom prst="rect">
              <a:avLst/>
            </a:prstGeom>
          </p:spPr>
        </p:pic>
        <p:pic>
          <p:nvPicPr>
            <p:cNvPr id="12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4802087"/>
              <a:ext cx="922015" cy="994023"/>
            </a:xfrm>
            <a:prstGeom prst="rect">
              <a:avLst/>
            </a:prstGeom>
          </p:spPr>
        </p:pic>
        <p:pic>
          <p:nvPicPr>
            <p:cNvPr id="13" name="0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487" y="4802087"/>
              <a:ext cx="1070793" cy="998785"/>
            </a:xfrm>
            <a:prstGeom prst="rect">
              <a:avLst/>
            </a:prstGeom>
          </p:spPr>
        </p:pic>
      </p:grp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36</Words>
  <Application>Microsoft Office PowerPoint</Application>
  <PresentationFormat>Presentación en pantalla (4:3)</PresentationFormat>
  <Paragraphs>148</Paragraphs>
  <Slides>14</Slides>
  <Notes>0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</dc:creator>
  <cp:lastModifiedBy>Marta</cp:lastModifiedBy>
  <cp:revision>11</cp:revision>
  <dcterms:created xsi:type="dcterms:W3CDTF">2020-03-25T17:12:38Z</dcterms:created>
  <dcterms:modified xsi:type="dcterms:W3CDTF">2020-03-26T10:14:42Z</dcterms:modified>
</cp:coreProperties>
</file>